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5" r:id="rId2"/>
    <p:sldId id="269" r:id="rId3"/>
    <p:sldId id="266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3CD6C4"/>
    <a:srgbClr val="ECD4CA"/>
    <a:srgbClr val="29C1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>
        <p:scale>
          <a:sx n="78" d="100"/>
          <a:sy n="78" d="100"/>
        </p:scale>
        <p:origin x="-7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8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4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67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50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el-GR" sz="55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Λέιζερ</a:t>
            </a:r>
            <a:endParaRPr lang="pt-BR" sz="6000" u="sng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300" dirty="0" smtClean="0">
                <a:solidFill>
                  <a:srgbClr val="54BC9B"/>
                </a:solidFill>
              </a:rPr>
              <a:t>Διαφορές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4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28600" y="5380672"/>
            <a:ext cx="8658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ECD4CA"/>
                </a:solidFill>
              </a:rPr>
              <a:t/>
            </a:r>
            <a:br>
              <a:rPr lang="el-GR" sz="3000" b="1" spc="100" dirty="0" smtClean="0">
                <a:solidFill>
                  <a:srgbClr val="ECD4CA"/>
                </a:solidFill>
              </a:rPr>
            </a:br>
            <a:r>
              <a:rPr lang="el-GR" sz="3000" b="1" spc="100" dirty="0" smtClean="0">
                <a:solidFill>
                  <a:srgbClr val="ECD4CA"/>
                </a:solidFill>
              </a:rPr>
              <a:t>Τα λέιζερ είναι κάτι περισσότερο από απλά ισχυροί φακοί.</a:t>
            </a:r>
            <a:r>
              <a:rPr lang="pt-BR" sz="3000" b="1" spc="100" dirty="0" smtClean="0">
                <a:solidFill>
                  <a:srgbClr val="ECD4CA"/>
                </a:solidFill>
              </a:rPr>
              <a:t>.</a:t>
            </a:r>
            <a:endParaRPr lang="pt-BR" sz="3000" b="1" spc="100" dirty="0">
              <a:solidFill>
                <a:srgbClr val="ECD4C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200" b="1" spc="600" dirty="0" smtClean="0">
                <a:solidFill>
                  <a:srgbClr val="ECD4CA"/>
                </a:solidFill>
                <a:ea typeface="Andale Mono" charset="0"/>
                <a:cs typeface="Andale Mono" charset="0"/>
              </a:rPr>
              <a:t>Διαφορές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Διαφορές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3" name="Retângulo Arredondado 22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4" name="Triângulo 23"/>
          <p:cNvSpPr/>
          <p:nvPr/>
        </p:nvSpPr>
        <p:spPr>
          <a:xfrm rot="14383284">
            <a:off x="5200502" y="-781794"/>
            <a:ext cx="1539204" cy="7986407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14400" y="2590800"/>
            <a:ext cx="7931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Ξεκινά με αδύναμο φως και </a:t>
            </a:r>
            <a:r>
              <a:rPr lang="el-GR" sz="3000" b="1" spc="100" dirty="0" smtClean="0">
                <a:solidFill>
                  <a:schemeClr val="bg1"/>
                </a:solidFill>
              </a:rPr>
              <a:t>συνεχίζει ν</a:t>
            </a:r>
            <a:r>
              <a:rPr lang="el-GR" sz="3000" b="1" spc="100" dirty="0" smtClean="0">
                <a:solidFill>
                  <a:srgbClr val="54BC9B"/>
                </a:solidFill>
              </a:rPr>
              <a:t>α προσθέτει όλο και περι</a:t>
            </a:r>
            <a:r>
              <a:rPr lang="el-GR" sz="3000" b="1" spc="100" dirty="0" smtClean="0">
                <a:solidFill>
                  <a:schemeClr val="bg1"/>
                </a:solidFill>
              </a:rPr>
              <a:t>σσότερη εν</a:t>
            </a:r>
            <a:r>
              <a:rPr lang="el-GR" sz="3000" b="1" spc="100" dirty="0" smtClean="0">
                <a:solidFill>
                  <a:srgbClr val="54BC9B"/>
                </a:solidFill>
              </a:rPr>
              <a:t>έργεια, ώστε τα </a:t>
            </a:r>
            <a:r>
              <a:rPr lang="el-GR" sz="3000" b="1" spc="100" dirty="0" smtClean="0">
                <a:solidFill>
                  <a:srgbClr val="54BC9B"/>
                </a:solidFill>
              </a:rPr>
              <a:t>κύματα φω</a:t>
            </a:r>
            <a:r>
              <a:rPr lang="el-GR" sz="3000" b="1" spc="100" dirty="0" smtClean="0">
                <a:solidFill>
                  <a:schemeClr val="bg1"/>
                </a:solidFill>
              </a:rPr>
              <a:t>τός </a:t>
            </a:r>
            <a:r>
              <a:rPr lang="el-GR" sz="3000" b="1" spc="100" dirty="0" smtClean="0">
                <a:solidFill>
                  <a:schemeClr val="bg1"/>
                </a:solidFill>
              </a:rPr>
              <a:t>να γί</a:t>
            </a:r>
            <a:r>
              <a:rPr lang="el-GR" sz="3000" b="1" spc="100" dirty="0" smtClean="0">
                <a:solidFill>
                  <a:srgbClr val="54BC9B"/>
                </a:solidFill>
              </a:rPr>
              <a:t>νονται όλο και πιο συγκεντρωμ</a:t>
            </a:r>
            <a:r>
              <a:rPr lang="el-GR" sz="3000" b="1" spc="100" dirty="0" smtClean="0">
                <a:solidFill>
                  <a:schemeClr val="bg1"/>
                </a:solidFill>
              </a:rPr>
              <a:t>ένα</a:t>
            </a:r>
            <a:r>
              <a:rPr lang="el-G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0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1940" y="1600200"/>
            <a:ext cx="7931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Λέιζερ: όλες οι φωτεινές ακτίνες έχουν το ίδιο μήκος κύματος. Αυτό κάνει το φως του λέιζερ να </a:t>
            </a:r>
            <a:r>
              <a:rPr lang="el-GR" sz="3000" b="1" spc="100" dirty="0" smtClean="0">
                <a:solidFill>
                  <a:srgbClr val="54BC9B"/>
                </a:solidFill>
              </a:rPr>
              <a:t>αποτελεί μια ισχυρή </a:t>
            </a:r>
            <a:r>
              <a:rPr lang="el-GR" sz="3000" b="1" spc="100" dirty="0" smtClean="0">
                <a:solidFill>
                  <a:srgbClr val="54BC9B"/>
                </a:solidFill>
              </a:rPr>
              <a:t>συγκέντρωση ενέργειας.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2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Διαφορές</a:t>
            </a:r>
            <a:endParaRPr lang="pt-BR" sz="42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25991">
            <a:off x="628594" y="3429436"/>
            <a:ext cx="1181403" cy="1181403"/>
          </a:xfrm>
          <a:prstGeom prst="rect">
            <a:avLst/>
          </a:prstGeom>
        </p:spPr>
      </p:pic>
      <p:sp>
        <p:nvSpPr>
          <p:cNvPr id="8" name="Forma Livre 7"/>
          <p:cNvSpPr/>
          <p:nvPr/>
        </p:nvSpPr>
        <p:spPr>
          <a:xfrm>
            <a:off x="1796143" y="3835006"/>
            <a:ext cx="1894114" cy="715213"/>
          </a:xfrm>
          <a:custGeom>
            <a:avLst/>
            <a:gdLst>
              <a:gd name="connsiteX0" fmla="*/ 0 w 1894114"/>
              <a:gd name="connsiteY0" fmla="*/ 198151 h 715213"/>
              <a:gd name="connsiteX1" fmla="*/ 620486 w 1894114"/>
              <a:gd name="connsiteY1" fmla="*/ 2208 h 715213"/>
              <a:gd name="connsiteX2" fmla="*/ 849086 w 1894114"/>
              <a:gd name="connsiteY2" fmla="*/ 312451 h 715213"/>
              <a:gd name="connsiteX3" fmla="*/ 1338943 w 1894114"/>
              <a:gd name="connsiteY3" fmla="*/ 198151 h 715213"/>
              <a:gd name="connsiteX4" fmla="*/ 1534886 w 1894114"/>
              <a:gd name="connsiteY4" fmla="*/ 704337 h 715213"/>
              <a:gd name="connsiteX5" fmla="*/ 1894114 w 1894114"/>
              <a:gd name="connsiteY5" fmla="*/ 557380 h 7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14" h="715213">
                <a:moveTo>
                  <a:pt x="0" y="198151"/>
                </a:moveTo>
                <a:cubicBezTo>
                  <a:pt x="239486" y="90654"/>
                  <a:pt x="478972" y="-16842"/>
                  <a:pt x="620486" y="2208"/>
                </a:cubicBezTo>
                <a:cubicBezTo>
                  <a:pt x="762000" y="21258"/>
                  <a:pt x="729343" y="279794"/>
                  <a:pt x="849086" y="312451"/>
                </a:cubicBezTo>
                <a:cubicBezTo>
                  <a:pt x="968829" y="345108"/>
                  <a:pt x="1224643" y="132837"/>
                  <a:pt x="1338943" y="198151"/>
                </a:cubicBezTo>
                <a:cubicBezTo>
                  <a:pt x="1453243" y="263465"/>
                  <a:pt x="1442358" y="644466"/>
                  <a:pt x="1534886" y="704337"/>
                </a:cubicBezTo>
                <a:cubicBezTo>
                  <a:pt x="1627414" y="764208"/>
                  <a:pt x="1894114" y="557380"/>
                  <a:pt x="1894114" y="557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vre 11"/>
          <p:cNvSpPr/>
          <p:nvPr/>
        </p:nvSpPr>
        <p:spPr>
          <a:xfrm>
            <a:off x="1257300" y="4541067"/>
            <a:ext cx="1224643" cy="1337219"/>
          </a:xfrm>
          <a:custGeom>
            <a:avLst/>
            <a:gdLst>
              <a:gd name="connsiteX0" fmla="*/ 0 w 1224643"/>
              <a:gd name="connsiteY0" fmla="*/ 14604 h 1337219"/>
              <a:gd name="connsiteX1" fmla="*/ 48986 w 1224643"/>
              <a:gd name="connsiteY1" fmla="*/ 47262 h 1337219"/>
              <a:gd name="connsiteX2" fmla="*/ 277586 w 1224643"/>
              <a:gd name="connsiteY2" fmla="*/ 406490 h 1337219"/>
              <a:gd name="connsiteX3" fmla="*/ 195943 w 1224643"/>
              <a:gd name="connsiteY3" fmla="*/ 733062 h 1337219"/>
              <a:gd name="connsiteX4" fmla="*/ 620486 w 1224643"/>
              <a:gd name="connsiteY4" fmla="*/ 847362 h 1337219"/>
              <a:gd name="connsiteX5" fmla="*/ 800100 w 1224643"/>
              <a:gd name="connsiteY5" fmla="*/ 1190262 h 1337219"/>
              <a:gd name="connsiteX6" fmla="*/ 1094014 w 1224643"/>
              <a:gd name="connsiteY6" fmla="*/ 1271904 h 1337219"/>
              <a:gd name="connsiteX7" fmla="*/ 1224643 w 1224643"/>
              <a:gd name="connsiteY7" fmla="*/ 1337219 h 13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643" h="1337219">
                <a:moveTo>
                  <a:pt x="0" y="14604"/>
                </a:moveTo>
                <a:cubicBezTo>
                  <a:pt x="1361" y="-1724"/>
                  <a:pt x="2722" y="-18052"/>
                  <a:pt x="48986" y="47262"/>
                </a:cubicBezTo>
                <a:cubicBezTo>
                  <a:pt x="95250" y="112576"/>
                  <a:pt x="253093" y="292190"/>
                  <a:pt x="277586" y="406490"/>
                </a:cubicBezTo>
                <a:cubicBezTo>
                  <a:pt x="302079" y="520790"/>
                  <a:pt x="138793" y="659583"/>
                  <a:pt x="195943" y="733062"/>
                </a:cubicBezTo>
                <a:cubicBezTo>
                  <a:pt x="253093" y="806541"/>
                  <a:pt x="519793" y="771162"/>
                  <a:pt x="620486" y="847362"/>
                </a:cubicBezTo>
                <a:cubicBezTo>
                  <a:pt x="721179" y="923562"/>
                  <a:pt x="721179" y="1119505"/>
                  <a:pt x="800100" y="1190262"/>
                </a:cubicBezTo>
                <a:cubicBezTo>
                  <a:pt x="879021" y="1261019"/>
                  <a:pt x="1023257" y="1247411"/>
                  <a:pt x="1094014" y="1271904"/>
                </a:cubicBezTo>
                <a:cubicBezTo>
                  <a:pt x="1164771" y="1296397"/>
                  <a:pt x="1224643" y="1337219"/>
                  <a:pt x="1224643" y="133721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1747157" y="4343400"/>
            <a:ext cx="1469572" cy="996043"/>
          </a:xfrm>
          <a:custGeom>
            <a:avLst/>
            <a:gdLst>
              <a:gd name="connsiteX0" fmla="*/ 0 w 1469572"/>
              <a:gd name="connsiteY0" fmla="*/ 0 h 996043"/>
              <a:gd name="connsiteX1" fmla="*/ 375557 w 1469572"/>
              <a:gd name="connsiteY1" fmla="*/ 228600 h 996043"/>
              <a:gd name="connsiteX2" fmla="*/ 636814 w 1469572"/>
              <a:gd name="connsiteY2" fmla="*/ 65314 h 996043"/>
              <a:gd name="connsiteX3" fmla="*/ 849086 w 1469572"/>
              <a:gd name="connsiteY3" fmla="*/ 587829 h 996043"/>
              <a:gd name="connsiteX4" fmla="*/ 1126672 w 1469572"/>
              <a:gd name="connsiteY4" fmla="*/ 718457 h 996043"/>
              <a:gd name="connsiteX5" fmla="*/ 1469572 w 1469572"/>
              <a:gd name="connsiteY5" fmla="*/ 996043 h 996043"/>
              <a:gd name="connsiteX6" fmla="*/ 1469572 w 1469572"/>
              <a:gd name="connsiteY6" fmla="*/ 996043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572" h="996043">
                <a:moveTo>
                  <a:pt x="0" y="0"/>
                </a:moveTo>
                <a:cubicBezTo>
                  <a:pt x="134710" y="108857"/>
                  <a:pt x="269421" y="217714"/>
                  <a:pt x="375557" y="228600"/>
                </a:cubicBezTo>
                <a:cubicBezTo>
                  <a:pt x="481693" y="239486"/>
                  <a:pt x="557893" y="5443"/>
                  <a:pt x="636814" y="65314"/>
                </a:cubicBezTo>
                <a:cubicBezTo>
                  <a:pt x="715736" y="125186"/>
                  <a:pt x="767443" y="478972"/>
                  <a:pt x="849086" y="587829"/>
                </a:cubicBezTo>
                <a:cubicBezTo>
                  <a:pt x="930729" y="696686"/>
                  <a:pt x="1023258" y="650421"/>
                  <a:pt x="1126672" y="718457"/>
                </a:cubicBezTo>
                <a:cubicBezTo>
                  <a:pt x="1230086" y="786493"/>
                  <a:pt x="1469572" y="996043"/>
                  <a:pt x="1469572" y="996043"/>
                </a:cubicBezTo>
                <a:lnTo>
                  <a:pt x="1469572" y="996043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Arredondado 13"/>
          <p:cNvSpPr/>
          <p:nvPr/>
        </p:nvSpPr>
        <p:spPr>
          <a:xfrm rot="9014660">
            <a:off x="6342203" y="3442356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106386" y="445770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vre 17"/>
          <p:cNvSpPr/>
          <p:nvPr/>
        </p:nvSpPr>
        <p:spPr>
          <a:xfrm>
            <a:off x="2195736" y="450912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vre 18"/>
          <p:cNvSpPr/>
          <p:nvPr/>
        </p:nvSpPr>
        <p:spPr>
          <a:xfrm>
            <a:off x="2260341" y="4557092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vre 19"/>
          <p:cNvSpPr/>
          <p:nvPr/>
        </p:nvSpPr>
        <p:spPr>
          <a:xfrm>
            <a:off x="2339752" y="4581128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Arredondado 20"/>
          <p:cNvSpPr/>
          <p:nvPr/>
        </p:nvSpPr>
        <p:spPr>
          <a:xfrm rot="19765915">
            <a:off x="6056907" y="4152333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65</Words>
  <Application>Microsoft Macintosh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Kostas K</cp:lastModifiedBy>
  <cp:revision>10</cp:revision>
  <dcterms:created xsi:type="dcterms:W3CDTF">2017-03-08T21:43:37Z</dcterms:created>
  <dcterms:modified xsi:type="dcterms:W3CDTF">2018-01-30T11:06:26Z</dcterms:modified>
</cp:coreProperties>
</file>